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ef5b1bd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ef5b1bd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ef5b1bd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ef5b1bd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c5434a9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c5434a9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ef5b1bd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ef5b1bd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c5434a9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c5434a9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5434a9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5434a9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ef5b1bdd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ef5b1bdd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5434a9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c5434a9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ef5b1bdd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ef5b1bdd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ef5b1bdd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ef5b1bdd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ef5b1bd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ef5b1bd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c5434a95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c5434a95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c5434a9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c5434a9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ef5b1bdd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ef5b1bdd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ef5b1bdd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ef5b1bdd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c5434a9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c5434a9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c5434a9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c5434a9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ef5b1bd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ef5b1bd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ef5b1bd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ef5b1bd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ef5b1bd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ef5b1bd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ef771a1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ef771a1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ef5b1bdd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ef5b1bdd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c5434a9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c5434a9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c5434a9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c5434a9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linkedin.com/in/karlacorr%C3%AAa/" TargetMode="External"/><Relationship Id="rId4" Type="http://schemas.openxmlformats.org/officeDocument/2006/relationships/hyperlink" Target="https://www.instagram.com/karlacorrea.ofici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Handson on Games”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com GDevelop5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Chão / piso / tile = comportamento Plataforma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59407" l="15021" r="14783" t="9786"/>
          <a:stretch/>
        </p:blipFill>
        <p:spPr>
          <a:xfrm>
            <a:off x="311708" y="350375"/>
            <a:ext cx="8319466" cy="20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2203725" y="2797175"/>
            <a:ext cx="31080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 quatro camadas:</a:t>
            </a:r>
            <a:br>
              <a:rPr lang="pt-BR"/>
            </a:br>
            <a:r>
              <a:rPr lang="pt-BR"/>
              <a:t>gui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game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foreground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background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43851" l="87018" r="0" t="0"/>
          <a:stretch/>
        </p:blipFill>
        <p:spPr>
          <a:xfrm>
            <a:off x="7645225" y="534350"/>
            <a:ext cx="1187074" cy="28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11426" l="73876" r="0" t="0"/>
          <a:stretch/>
        </p:blipFill>
        <p:spPr>
          <a:xfrm>
            <a:off x="5861100" y="-110875"/>
            <a:ext cx="2971200" cy="56638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5003325" y="2571750"/>
            <a:ext cx="2971200" cy="792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0" y="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criar camadas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 (gráfic user interface) interagir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foreground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background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4879" l="0" r="0" t="0"/>
          <a:stretch/>
        </p:blipFill>
        <p:spPr>
          <a:xfrm>
            <a:off x="0" y="56688"/>
            <a:ext cx="9144001" cy="48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4078350" y="1262100"/>
            <a:ext cx="200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o backgroud fica na camada background</a:t>
            </a:r>
            <a:br>
              <a:rPr lang="pt-BR">
                <a:solidFill>
                  <a:srgbClr val="FF0000"/>
                </a:solidFill>
              </a:rPr>
            </a:br>
            <a:r>
              <a:rPr lang="pt-BR">
                <a:solidFill>
                  <a:srgbClr val="FF0000"/>
                </a:solidFill>
              </a:rPr>
              <a:t>o personagem e as plataformas ficam na camada “game”, a parte do cenario das arvores escuras ficam na camada foreground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311700" y="744575"/>
            <a:ext cx="8520600" cy="9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Eventos</a:t>
            </a:r>
            <a:endParaRPr/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199575" y="1712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cada cena há uma folha de eventos, fica na aba ao lado direito da cena, dê um clique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54136" l="0" r="0" t="0"/>
          <a:stretch/>
        </p:blipFill>
        <p:spPr>
          <a:xfrm>
            <a:off x="264075" y="2433675"/>
            <a:ext cx="8615850" cy="22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ctrTitle"/>
          </p:nvPr>
        </p:nvSpPr>
        <p:spPr>
          <a:xfrm>
            <a:off x="10679692" y="744575"/>
            <a:ext cx="490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type="ctrTitle"/>
          </p:nvPr>
        </p:nvSpPr>
        <p:spPr>
          <a:xfrm>
            <a:off x="623400" y="99900"/>
            <a:ext cx="8520600" cy="9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Eventos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0" y="1331725"/>
            <a:ext cx="8804526" cy="34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311708" y="5313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311700" y="604425"/>
            <a:ext cx="35985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</a:t>
            </a:r>
            <a:r>
              <a:rPr lang="pt-BR"/>
              <a:t>Player está pulando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</a:t>
            </a:r>
            <a:r>
              <a:rPr lang="pt-BR"/>
              <a:t>layer está movendo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subcondição: se player está no chão então definir animação de player para "walking"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 </a:t>
            </a:r>
            <a:r>
              <a:rPr lang="pt-BR"/>
              <a:t>contrário</a:t>
            </a:r>
            <a:r>
              <a:rPr lang="pt-BR"/>
              <a:t> player está no chão definir player para "idle" ou “parado”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4107975" y="604425"/>
            <a:ext cx="4635600" cy="4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2 - Player está caindo - adicione a ação Definir player para "falling" ou "cai" (obs, a ação deve ser escrita conforme você nomeou os sprites nas animações, e escrito entre aspas " ".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3 - Player está no chão - então se está no chão e não está parado faça sub condição: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	3.1 - player está se movendo, definir player para "andando" ou "walking"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	3.2 - player está se movendo (marque a opção contrária), definir player para "parado" ou "idle"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4 -Teclado (tecla pressionada),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5195" l="0" r="0" t="0"/>
          <a:stretch/>
        </p:blipFill>
        <p:spPr>
          <a:xfrm>
            <a:off x="0" y="1250"/>
            <a:ext cx="9144001" cy="487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ctrTitle"/>
          </p:nvPr>
        </p:nvSpPr>
        <p:spPr>
          <a:xfrm>
            <a:off x="10679692" y="744575"/>
            <a:ext cx="490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type="ctrTitle"/>
          </p:nvPr>
        </p:nvSpPr>
        <p:spPr>
          <a:xfrm>
            <a:off x="623400" y="99900"/>
            <a:ext cx="8520600" cy="9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Eventos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5353725" y="2834125"/>
            <a:ext cx="31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9520" l="2603" r="3411" t="9244"/>
          <a:stretch/>
        </p:blipFill>
        <p:spPr>
          <a:xfrm>
            <a:off x="274975" y="296888"/>
            <a:ext cx="8594049" cy="41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4470775" y="25108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câmera centralizar a objeto X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chamge the X position of the center of specific camera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value player.X()*0.4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layer foreground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26112" l="0" r="0" t="0"/>
          <a:stretch/>
        </p:blipFill>
        <p:spPr>
          <a:xfrm>
            <a:off x="0" y="588625"/>
            <a:ext cx="9144001" cy="37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38687" l="0" r="29343" t="0"/>
          <a:stretch/>
        </p:blipFill>
        <p:spPr>
          <a:xfrm>
            <a:off x="0" y="1250"/>
            <a:ext cx="8988850" cy="43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4069" l="3409" r="0" t="8418"/>
          <a:stretch/>
        </p:blipFill>
        <p:spPr>
          <a:xfrm>
            <a:off x="155850" y="247900"/>
            <a:ext cx="8832300" cy="44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63" y="744575"/>
            <a:ext cx="60102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Obrigada!</a:t>
            </a:r>
            <a:endParaRPr/>
          </a:p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1765900" y="2746775"/>
            <a:ext cx="5283600" cy="22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791"/>
            </a:br>
            <a:r>
              <a:rPr lang="pt-BR" sz="1791"/>
              <a:t>Karla Corrêa</a:t>
            </a:r>
            <a:br>
              <a:rPr lang="pt-BR" sz="1791"/>
            </a:br>
            <a:r>
              <a:rPr lang="pt-BR" sz="1791" u="sng">
                <a:solidFill>
                  <a:schemeClr val="hlink"/>
                </a:solidFill>
                <a:hlinkClick r:id="rId3"/>
              </a:rPr>
              <a:t>Linkeding</a:t>
            </a:r>
            <a:br>
              <a:rPr lang="pt-BR" sz="1791"/>
            </a:br>
            <a:r>
              <a:rPr lang="pt-BR" sz="1791" u="sng">
                <a:solidFill>
                  <a:schemeClr val="hlink"/>
                </a:solidFill>
                <a:hlinkClick r:id="rId4"/>
              </a:rPr>
              <a:t>Instagram</a:t>
            </a:r>
            <a:br>
              <a:rPr lang="pt-BR" sz="1791"/>
            </a:br>
            <a:r>
              <a:rPr lang="pt-BR" sz="1791"/>
              <a:t>Discord: Karla Correa#7014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184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Antes de iniciar, vamos configurar as propriedade do jogo:</a:t>
            </a:r>
            <a:br>
              <a:rPr lang="pt-BR" sz="1300"/>
            </a:br>
            <a:r>
              <a:rPr lang="pt-BR" sz="1300"/>
              <a:t>Resolução: Altura: 640 e largura 360</a:t>
            </a:r>
            <a:br>
              <a:rPr lang="pt-BR" sz="1300"/>
            </a:br>
            <a:r>
              <a:rPr lang="pt-BR" sz="1300"/>
              <a:t>Pode colocar seu nome e </a:t>
            </a:r>
            <a:r>
              <a:rPr lang="pt-BR" sz="1300"/>
              <a:t>personalizar</a:t>
            </a:r>
            <a:r>
              <a:rPr lang="pt-BR" sz="1300"/>
              <a:t> ,,,</a:t>
            </a:r>
            <a:endParaRPr sz="1300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47710" l="-718" r="76943" t="2290"/>
          <a:stretch/>
        </p:blipFill>
        <p:spPr>
          <a:xfrm>
            <a:off x="0" y="118125"/>
            <a:ext cx="2173999" cy="2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9961" l="14764" r="14488" t="9054"/>
          <a:stretch/>
        </p:blipFill>
        <p:spPr>
          <a:xfrm>
            <a:off x="2156700" y="118125"/>
            <a:ext cx="6883974" cy="44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744575"/>
            <a:ext cx="5488800" cy="13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80"/>
              <a:t>Para adicionar os objetos , clique no sinal “+”</a:t>
            </a:r>
            <a:endParaRPr sz="3480"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2416825" y="11402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67719" l="69532" r="0" t="0"/>
          <a:stretch/>
        </p:blipFill>
        <p:spPr>
          <a:xfrm>
            <a:off x="6358100" y="1250"/>
            <a:ext cx="2785899" cy="16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0" y="744575"/>
            <a:ext cx="3682500" cy="24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Animação:</a:t>
            </a:r>
            <a:br>
              <a:rPr lang="pt-BR" sz="900"/>
            </a:br>
            <a:r>
              <a:rPr lang="pt-BR" sz="900"/>
              <a:t>1ª animação - idle ou parado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/>
              <a:t>tempo: 0.15 segundos (se for em português 0,15)- loop / repetição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/>
              <a:t>2 - walking | andando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/>
              <a:t>0.2 - LOOP | 0,2 repetição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/>
              <a:t>3 - jumping | pulando (insira a foto jump 01)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/>
              <a:t>4 - falling | caindo (insira a foto jump 02)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"/>
            </a:br>
            <a:endParaRPr sz="200"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13609" l="15017" r="15552" t="8972"/>
          <a:stretch/>
        </p:blipFill>
        <p:spPr>
          <a:xfrm>
            <a:off x="4050350" y="168200"/>
            <a:ext cx="4627451" cy="29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8676652" y="744575"/>
            <a:ext cx="248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560600" y="392850"/>
            <a:ext cx="302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pt-BR" sz="1610"/>
              <a:t>Aba comportamento escolher Personagem de plataforma</a:t>
            </a:r>
            <a:endParaRPr sz="1610"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4524" l="12874" r="14015" t="8805"/>
          <a:stretch/>
        </p:blipFill>
        <p:spPr>
          <a:xfrm>
            <a:off x="5234279" y="0"/>
            <a:ext cx="377556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5916500" y="-909775"/>
            <a:ext cx="1667700" cy="45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2464600" y="-1108325"/>
            <a:ext cx="1907700" cy="288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7448" l="15294" r="14223" t="9515"/>
          <a:stretch/>
        </p:blipFill>
        <p:spPr>
          <a:xfrm>
            <a:off x="400975" y="1591831"/>
            <a:ext cx="4833301" cy="320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